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  <p:sldMasterId id="2147483689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2" r:id="rId7"/>
    <p:sldId id="314" r:id="rId8"/>
    <p:sldId id="263" r:id="rId9"/>
    <p:sldId id="315" r:id="rId10"/>
    <p:sldId id="311" r:id="rId11"/>
  </p:sldIdLst>
  <p:sldSz cx="9144000" cy="5143500" type="screen16x9"/>
  <p:notesSz cx="6858000" cy="9144000"/>
  <p:embeddedFontLst>
    <p:embeddedFont>
      <p:font typeface="Monotype Corsiva" panose="03010101010201010101" pitchFamily="66" charset="0"/>
      <p:italic r:id="rId13"/>
    </p:embeddedFont>
    <p:embeddedFont>
      <p:font typeface="Playfair Display" panose="00000500000000000000" pitchFamily="2" charset="0"/>
      <p:regular r:id="rId14"/>
      <p:bold r:id="rId15"/>
      <p:italic r:id="rId16"/>
      <p:boldItalic r:id="rId17"/>
    </p:embeddedFont>
    <p:embeddedFont>
      <p:font typeface="Proxima Nova" panose="020B0604020202020204" charset="0"/>
      <p:regular r:id="rId18"/>
      <p:bold r:id="rId19"/>
      <p:italic r:id="rId20"/>
      <p:boldItalic r:id="rId21"/>
    </p:embeddedFont>
    <p:embeddedFont>
      <p:font typeface="Raleway" pitchFamily="2" charset="0"/>
      <p:regular r:id="rId22"/>
      <p:bold r:id="rId23"/>
      <p:italic r:id="rId24"/>
      <p:boldItalic r:id="rId25"/>
    </p:embeddedFont>
    <p:embeddedFont>
      <p:font typeface="Zen Antique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sin Ali" initials="YA" lastIdx="1" clrIdx="0">
    <p:extLst>
      <p:ext uri="{19B8F6BF-5375-455C-9EA6-DF929625EA0E}">
        <p15:presenceInfo xmlns:p15="http://schemas.microsoft.com/office/powerpoint/2012/main" userId="7c4f2d8a87d2f57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DE7F485-99C3-4F17-93C4-D88276CEA73A}">
  <a:tblStyle styleId="{3DE7F485-99C3-4F17-93C4-D88276CEA7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12-05T12:32:39.469" idx="1">
    <p:pos x="10" y="10"/>
    <p:text/>
    <p:extLst>
      <p:ext uri="{C676402C-5697-4E1C-873F-D02D1690AC5C}">
        <p15:threadingInfo xmlns:p15="http://schemas.microsoft.com/office/powerpoint/2012/main" timeZoneBias="-360"/>
      </p:ext>
    </p:extLst>
  </p:cm>
</p:cmLst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bad4022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3bad4022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f463f165c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f463f165c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3b49936e2d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3b49936e2d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3ca5019a09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3ca5019a09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3ca5019a09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3ca5019a09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72754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3ca5019a0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13ca5019a0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8" name="Google Shape;13598;g13cafa77b70_0_21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9" name="Google Shape;13599;g13cafa77b70_0_21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25905" y="1527646"/>
            <a:ext cx="7178100" cy="13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042257" y="3008974"/>
            <a:ext cx="4361700" cy="46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l="4242" t="3342" r="4707" b="2237"/>
          <a:stretch/>
        </p:blipFill>
        <p:spPr>
          <a:xfrm flipH="1">
            <a:off x="407399" y="147550"/>
            <a:ext cx="8325952" cy="485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39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" y="0"/>
            <a:ext cx="9144000" cy="514349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509688" y="2487838"/>
            <a:ext cx="4494300" cy="9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5377538" y="1657100"/>
            <a:ext cx="1626600" cy="10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509688" y="3387238"/>
            <a:ext cx="4494300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flipH="1">
            <a:off x="0" y="-381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238200"/>
            <a:ext cx="7704000" cy="4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pic>
        <p:nvPicPr>
          <p:cNvPr id="23" name="Google Shape;23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 flipH="1">
            <a:off x="3" y="0"/>
            <a:ext cx="914398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798102" y="2219025"/>
            <a:ext cx="37491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596602" y="3014309"/>
            <a:ext cx="37491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796200" y="2503889"/>
            <a:ext cx="37533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594500" y="3299174"/>
            <a:ext cx="37533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3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2062200" y="1398150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974100" y="1398275"/>
            <a:ext cx="10842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2062200" y="1719700"/>
            <a:ext cx="2529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/>
          </p:nvPr>
        </p:nvSpPr>
        <p:spPr>
          <a:xfrm>
            <a:off x="5640300" y="1398275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 hasCustomPrompt="1"/>
          </p:nvPr>
        </p:nvSpPr>
        <p:spPr>
          <a:xfrm>
            <a:off x="4552200" y="1478280"/>
            <a:ext cx="10881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5"/>
          </p:nvPr>
        </p:nvSpPr>
        <p:spPr>
          <a:xfrm>
            <a:off x="5640300" y="1719700"/>
            <a:ext cx="2529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/>
          </p:nvPr>
        </p:nvSpPr>
        <p:spPr>
          <a:xfrm>
            <a:off x="2062200" y="2447551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7" hasCustomPrompt="1"/>
          </p:nvPr>
        </p:nvSpPr>
        <p:spPr>
          <a:xfrm>
            <a:off x="974100" y="2521536"/>
            <a:ext cx="10881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>
            <a:off x="2062200" y="2766151"/>
            <a:ext cx="2529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/>
          </p:nvPr>
        </p:nvSpPr>
        <p:spPr>
          <a:xfrm>
            <a:off x="5640300" y="2447550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13" hasCustomPrompt="1"/>
          </p:nvPr>
        </p:nvSpPr>
        <p:spPr>
          <a:xfrm>
            <a:off x="4552200" y="2521536"/>
            <a:ext cx="10881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5640300" y="2766150"/>
            <a:ext cx="2529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16"/>
          </p:nvPr>
        </p:nvSpPr>
        <p:spPr>
          <a:xfrm>
            <a:off x="2062200" y="3494000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17" hasCustomPrompt="1"/>
          </p:nvPr>
        </p:nvSpPr>
        <p:spPr>
          <a:xfrm>
            <a:off x="974100" y="3567986"/>
            <a:ext cx="10881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8"/>
          </p:nvPr>
        </p:nvSpPr>
        <p:spPr>
          <a:xfrm>
            <a:off x="2062200" y="3812601"/>
            <a:ext cx="2529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19"/>
          </p:nvPr>
        </p:nvSpPr>
        <p:spPr>
          <a:xfrm>
            <a:off x="5640300" y="3494000"/>
            <a:ext cx="25296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20" hasCustomPrompt="1"/>
          </p:nvPr>
        </p:nvSpPr>
        <p:spPr>
          <a:xfrm>
            <a:off x="4552200" y="3567986"/>
            <a:ext cx="10881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21"/>
          </p:nvPr>
        </p:nvSpPr>
        <p:spPr>
          <a:xfrm>
            <a:off x="5640300" y="3812600"/>
            <a:ext cx="25296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0" name="Google Shape;8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-26659" y="0"/>
            <a:ext cx="914398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8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10800000">
            <a:off x="0" y="-3810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 flipH="1">
            <a:off x="-26660" y="0"/>
            <a:ext cx="914398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7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9144000" cy="5143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38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914400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Char char="●"/>
              <a:defRPr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○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○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●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○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■"/>
              <a:defRPr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8" r:id="rId5"/>
    <p:sldLayoutId id="2147483659" r:id="rId6"/>
    <p:sldLayoutId id="2147483664" r:id="rId7"/>
    <p:sldLayoutId id="2147483683" r:id="rId8"/>
    <p:sldLayoutId id="2147483684" r:id="rId9"/>
    <p:sldLayoutId id="2147483685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4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s://photoeverywhere.co.uk/east/fiji/slides/beautiful_beach.ht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pexels.com/photo/landscape-blue-sky-clouds-sky-17585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dulwlpaper.blogspot.com/2013/09/beautiful-natural-hd-wallpapers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s://www.flickr.com/photos/arkhangellohim/8550483829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exels.com/photo/selective-focus-photography-of-rice-field-1509607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ixabay.com/en/canoe-water-nature-natural-49179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pixabay.com/en/thank-you-note-thank-thank-you-note-1428147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3"/>
          <p:cNvSpPr txBox="1">
            <a:spLocks noGrp="1"/>
          </p:cNvSpPr>
          <p:nvPr>
            <p:ph type="ctrTitle"/>
          </p:nvPr>
        </p:nvSpPr>
        <p:spPr>
          <a:xfrm>
            <a:off x="1878807" y="997352"/>
            <a:ext cx="4557712" cy="21469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i="1" dirty="0">
                <a:solidFill>
                  <a:srgbClr val="FF0000"/>
                </a:solidFill>
              </a:rPr>
              <a:t>Presentation on The wonders Of Nature</a:t>
            </a:r>
            <a:br>
              <a:rPr lang="en-US" sz="4000" i="1" dirty="0">
                <a:solidFill>
                  <a:srgbClr val="FF0000"/>
                </a:solidFill>
              </a:rPr>
            </a:br>
            <a:r>
              <a:rPr lang="en-US" sz="1800" i="1" dirty="0" err="1">
                <a:solidFill>
                  <a:srgbClr val="FF0000"/>
                </a:solidFill>
              </a:rPr>
              <a:t>Name:Yasin</a:t>
            </a:r>
            <a:r>
              <a:rPr lang="en-US" sz="1800" i="1" dirty="0">
                <a:solidFill>
                  <a:srgbClr val="FF0000"/>
                </a:solidFill>
              </a:rPr>
              <a:t> </a:t>
            </a:r>
            <a:r>
              <a:rPr lang="en-US" sz="1800" i="1" dirty="0" err="1">
                <a:solidFill>
                  <a:srgbClr val="FF0000"/>
                </a:solidFill>
              </a:rPr>
              <a:t>Borkondaz</a:t>
            </a:r>
            <a:br>
              <a:rPr lang="en-US" sz="1800" i="1" dirty="0">
                <a:solidFill>
                  <a:srgbClr val="FF0000"/>
                </a:solidFill>
              </a:rPr>
            </a:br>
            <a:r>
              <a:rPr lang="en-US" sz="1600" i="1" dirty="0">
                <a:solidFill>
                  <a:srgbClr val="FF0000"/>
                </a:solidFill>
              </a:rPr>
              <a:t>Roll:01-041-17</a:t>
            </a:r>
            <a:br>
              <a:rPr lang="en-US" sz="1600" i="1" dirty="0">
                <a:solidFill>
                  <a:srgbClr val="FF0000"/>
                </a:solidFill>
              </a:rPr>
            </a:br>
            <a:r>
              <a:rPr lang="en-US" sz="1600" i="1" dirty="0">
                <a:solidFill>
                  <a:srgbClr val="FF0000"/>
                </a:solidFill>
              </a:rPr>
              <a:t>Batch:41</a:t>
            </a:r>
            <a:br>
              <a:rPr lang="en-US" sz="1600" i="1" dirty="0">
                <a:solidFill>
                  <a:srgbClr val="FF0000"/>
                </a:solidFill>
              </a:rPr>
            </a:br>
            <a:r>
              <a:rPr lang="en-US" sz="1600" i="1" dirty="0" err="1">
                <a:solidFill>
                  <a:srgbClr val="FF0000"/>
                </a:solidFill>
              </a:rPr>
              <a:t>Dept:Geology</a:t>
            </a:r>
            <a:r>
              <a:rPr lang="en-US" sz="1600" i="1" dirty="0">
                <a:solidFill>
                  <a:srgbClr val="FF0000"/>
                </a:solidFill>
              </a:rPr>
              <a:t> and Mining</a:t>
            </a:r>
            <a:br>
              <a:rPr lang="en-US" sz="1600" i="1" dirty="0">
                <a:solidFill>
                  <a:srgbClr val="FF0000"/>
                </a:solidFill>
              </a:rPr>
            </a:br>
            <a:r>
              <a:rPr lang="en-US" sz="1600" i="1" dirty="0">
                <a:solidFill>
                  <a:srgbClr val="FF0000"/>
                </a:solidFill>
              </a:rPr>
              <a:t>Date:08-12-2024</a:t>
            </a:r>
            <a:endParaRPr sz="1600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Google Shape;304;p44"/>
          <p:cNvGrpSpPr/>
          <p:nvPr/>
        </p:nvGrpSpPr>
        <p:grpSpPr>
          <a:xfrm>
            <a:off x="875800" y="660050"/>
            <a:ext cx="707800" cy="432300"/>
            <a:chOff x="7483275" y="1792700"/>
            <a:chExt cx="707800" cy="432300"/>
          </a:xfrm>
        </p:grpSpPr>
        <p:sp>
          <p:nvSpPr>
            <p:cNvPr id="305" name="Google Shape;305;p44"/>
            <p:cNvSpPr/>
            <p:nvPr/>
          </p:nvSpPr>
          <p:spPr>
            <a:xfrm>
              <a:off x="7758775" y="1792700"/>
              <a:ext cx="432300" cy="432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4"/>
            <p:cNvSpPr/>
            <p:nvPr/>
          </p:nvSpPr>
          <p:spPr>
            <a:xfrm>
              <a:off x="7625775" y="1792700"/>
              <a:ext cx="432300" cy="432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4"/>
            <p:cNvSpPr/>
            <p:nvPr/>
          </p:nvSpPr>
          <p:spPr>
            <a:xfrm>
              <a:off x="7483275" y="1792700"/>
              <a:ext cx="432300" cy="432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44"/>
          <p:cNvSpPr/>
          <p:nvPr/>
        </p:nvSpPr>
        <p:spPr>
          <a:xfrm>
            <a:off x="7807030" y="728098"/>
            <a:ext cx="300300" cy="300300"/>
          </a:xfrm>
          <a:prstGeom prst="star4">
            <a:avLst>
              <a:gd name="adj" fmla="val 125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44"/>
          <p:cNvSpPr/>
          <p:nvPr/>
        </p:nvSpPr>
        <p:spPr>
          <a:xfrm>
            <a:off x="8107330" y="1047999"/>
            <a:ext cx="190200" cy="190200"/>
          </a:xfrm>
          <a:prstGeom prst="star4">
            <a:avLst>
              <a:gd name="adj" fmla="val 125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DE5D18F-4B96-49C3-AFAE-717EF9018E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684814"/>
              </p:ext>
            </p:extLst>
          </p:nvPr>
        </p:nvGraphicFramePr>
        <p:xfrm>
          <a:off x="1025912" y="1349829"/>
          <a:ext cx="7064268" cy="3222171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7064268">
                  <a:extLst>
                    <a:ext uri="{9D8B030D-6E8A-4147-A177-3AD203B41FA5}">
                      <a16:colId xmlns:a16="http://schemas.microsoft.com/office/drawing/2014/main" val="4181130816"/>
                    </a:ext>
                  </a:extLst>
                </a:gridCol>
              </a:tblGrid>
              <a:tr h="3222171">
                <a:tc>
                  <a:txBody>
                    <a:bodyPr/>
                    <a:lstStyle/>
                    <a:p>
                      <a:r>
                        <a:rPr lang="en-US" sz="2800" b="0" dirty="0">
                          <a:solidFill>
                            <a:schemeClr val="tx1"/>
                          </a:solidFill>
                          <a:latin typeface="Playfair Display" panose="00000500000000000000" pitchFamily="2" charset="0"/>
                        </a:rPr>
                        <a:t>1.Ocean</a:t>
                      </a:r>
                    </a:p>
                    <a:p>
                      <a:r>
                        <a:rPr lang="en-US" sz="2800" b="0" dirty="0">
                          <a:solidFill>
                            <a:schemeClr val="tx1"/>
                          </a:solidFill>
                          <a:latin typeface="Playfair Display" panose="00000500000000000000" pitchFamily="2" charset="0"/>
                        </a:rPr>
                        <a:t>2.Himalaya</a:t>
                      </a:r>
                    </a:p>
                    <a:p>
                      <a:r>
                        <a:rPr lang="en-US" sz="2800" b="0" dirty="0">
                          <a:solidFill>
                            <a:schemeClr val="tx1"/>
                          </a:solidFill>
                          <a:latin typeface="Playfair Display" panose="00000500000000000000" pitchFamily="2" charset="0"/>
                        </a:rPr>
                        <a:t>3.Hill</a:t>
                      </a:r>
                    </a:p>
                    <a:p>
                      <a:r>
                        <a:rPr lang="en-US" sz="2800" b="0" dirty="0">
                          <a:solidFill>
                            <a:schemeClr val="tx1"/>
                          </a:solidFill>
                          <a:latin typeface="Playfair Display" panose="00000500000000000000" pitchFamily="2" charset="0"/>
                        </a:rPr>
                        <a:t>4.Trees</a:t>
                      </a:r>
                    </a:p>
                    <a:p>
                      <a:r>
                        <a:rPr lang="en-US" sz="2800" b="0" dirty="0">
                          <a:solidFill>
                            <a:schemeClr val="tx1"/>
                          </a:solidFill>
                          <a:latin typeface="Playfair Display" panose="00000500000000000000" pitchFamily="2" charset="0"/>
                        </a:rPr>
                        <a:t>5.Different Animals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2336619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7F02CCC7-D2BE-4EAB-ABFB-61B0CD134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0925" y="561998"/>
            <a:ext cx="6373580" cy="581101"/>
          </a:xfrm>
        </p:spPr>
        <p:txBody>
          <a:bodyPr/>
          <a:lstStyle/>
          <a:p>
            <a:r>
              <a:rPr lang="en-US" sz="3600" dirty="0">
                <a:latin typeface="Monotype Corsiva" panose="03010101010201010101" pitchFamily="66" charset="0"/>
              </a:rPr>
              <a:t>Parts of nature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4D64E5-A677-1FB5-1218-1B2ED8C014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218607" y="1590430"/>
            <a:ext cx="3675898" cy="24611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B5427B-F1C3-59FF-102A-07FEADB710D0}"/>
              </a:ext>
            </a:extLst>
          </p:cNvPr>
          <p:cNvSpPr txBox="1"/>
          <p:nvPr/>
        </p:nvSpPr>
        <p:spPr>
          <a:xfrm>
            <a:off x="5917580" y="2998773"/>
            <a:ext cx="1889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photoeverywhere.co.uk/east/fiji/slides/beautiful_beach.htm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/3.0/"/>
              </a:rPr>
              <a:t>CC BY</a:t>
            </a:r>
            <a:endParaRPr lang="en-US" sz="9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5"/>
          <p:cNvSpPr txBox="1">
            <a:spLocks noGrp="1"/>
          </p:cNvSpPr>
          <p:nvPr>
            <p:ph type="title" idx="15"/>
          </p:nvPr>
        </p:nvSpPr>
        <p:spPr>
          <a:xfrm>
            <a:off x="465900" y="473248"/>
            <a:ext cx="7395838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i="1" dirty="0"/>
              <a:t>Anothers part of Nature</a:t>
            </a:r>
            <a:endParaRPr sz="2800" i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C4D2E94-6DF8-48ED-8557-A4A2DBEAB8B1}"/>
              </a:ext>
            </a:extLst>
          </p:cNvPr>
          <p:cNvSpPr txBox="1"/>
          <p:nvPr/>
        </p:nvSpPr>
        <p:spPr>
          <a:xfrm>
            <a:off x="1503931" y="1217533"/>
            <a:ext cx="5774097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q"/>
            </a:pPr>
            <a:r>
              <a:rPr lang="en-US" sz="2000" b="1" dirty="0">
                <a:latin typeface="Playfair Display" panose="00000500000000000000" pitchFamily="2" charset="0"/>
              </a:rPr>
              <a:t>Soil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q"/>
            </a:pPr>
            <a:r>
              <a:rPr lang="en-US" sz="2000" b="1" dirty="0">
                <a:latin typeface="Playfair Display" panose="00000500000000000000" pitchFamily="2" charset="0"/>
              </a:rPr>
              <a:t>water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q"/>
            </a:pPr>
            <a:r>
              <a:rPr lang="en-US" sz="2000" b="1" dirty="0">
                <a:latin typeface="Playfair Display" panose="00000500000000000000" pitchFamily="2" charset="0"/>
              </a:rPr>
              <a:t>Birds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q"/>
            </a:pPr>
            <a:r>
              <a:rPr lang="en-US" sz="2000" b="1" dirty="0">
                <a:latin typeface="Playfair Display" panose="00000500000000000000" pitchFamily="2" charset="0"/>
              </a:rPr>
              <a:t>River</a:t>
            </a:r>
          </a:p>
          <a:p>
            <a:pPr marL="285750" indent="-285750">
              <a:lnSpc>
                <a:spcPct val="150000"/>
              </a:lnSpc>
              <a:buClr>
                <a:srgbClr val="002060"/>
              </a:buClr>
              <a:buFont typeface="Wingdings" panose="05000000000000000000" pitchFamily="2" charset="2"/>
              <a:buChar char="q"/>
            </a:pPr>
            <a:r>
              <a:rPr lang="en-US" sz="2000" b="1" dirty="0">
                <a:latin typeface="Playfair Display" panose="00000500000000000000" pitchFamily="2" charset="0"/>
              </a:rPr>
              <a:t>water</a:t>
            </a:r>
          </a:p>
          <a:p>
            <a:pPr marL="285750" indent="-285750">
              <a:buClr>
                <a:srgbClr val="002060"/>
              </a:buClr>
              <a:buFont typeface="Wingdings" panose="05000000000000000000" pitchFamily="2" charset="2"/>
              <a:buChar char="q"/>
            </a:pPr>
            <a:endParaRPr lang="en-US" sz="2000" dirty="0">
              <a:latin typeface="Playfair Display" panose="000005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3D1CF2-73B1-2BD3-7E63-B27707CF71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310520" y="1429370"/>
            <a:ext cx="3832998" cy="25553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46"/>
          <p:cNvGrpSpPr/>
          <p:nvPr/>
        </p:nvGrpSpPr>
        <p:grpSpPr>
          <a:xfrm rot="10800000">
            <a:off x="5804781" y="988422"/>
            <a:ext cx="1783689" cy="3166662"/>
            <a:chOff x="7364375" y="-525768"/>
            <a:chExt cx="1497011" cy="2657710"/>
          </a:xfrm>
        </p:grpSpPr>
        <p:cxnSp>
          <p:nvCxnSpPr>
            <p:cNvPr id="342" name="Google Shape;342;p46"/>
            <p:cNvCxnSpPr/>
            <p:nvPr/>
          </p:nvCxnSpPr>
          <p:spPr>
            <a:xfrm rot="5400000">
              <a:off x="6042125" y="809657"/>
              <a:ext cx="26445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43" name="Google Shape;343;p46"/>
            <p:cNvGrpSpPr/>
            <p:nvPr/>
          </p:nvGrpSpPr>
          <p:grpSpPr>
            <a:xfrm>
              <a:off x="7364386" y="-525768"/>
              <a:ext cx="1497000" cy="2657710"/>
              <a:chOff x="7364386" y="-525768"/>
              <a:chExt cx="1497000" cy="2657710"/>
            </a:xfrm>
          </p:grpSpPr>
          <p:cxnSp>
            <p:nvCxnSpPr>
              <p:cNvPr id="344" name="Google Shape;344;p46"/>
              <p:cNvCxnSpPr/>
              <p:nvPr/>
            </p:nvCxnSpPr>
            <p:spPr>
              <a:xfrm>
                <a:off x="7364386" y="-525768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5" name="Google Shape;345;p46"/>
              <p:cNvCxnSpPr/>
              <p:nvPr/>
            </p:nvCxnSpPr>
            <p:spPr>
              <a:xfrm>
                <a:off x="7364386" y="-284158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" name="Google Shape;346;p46"/>
              <p:cNvCxnSpPr/>
              <p:nvPr/>
            </p:nvCxnSpPr>
            <p:spPr>
              <a:xfrm>
                <a:off x="7364386" y="-42548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" name="Google Shape;347;p46"/>
              <p:cNvCxnSpPr/>
              <p:nvPr/>
            </p:nvCxnSpPr>
            <p:spPr>
              <a:xfrm>
                <a:off x="7364386" y="199062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46"/>
              <p:cNvCxnSpPr/>
              <p:nvPr/>
            </p:nvCxnSpPr>
            <p:spPr>
              <a:xfrm>
                <a:off x="7364386" y="440672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9" name="Google Shape;349;p46"/>
              <p:cNvCxnSpPr/>
              <p:nvPr/>
            </p:nvCxnSpPr>
            <p:spPr>
              <a:xfrm>
                <a:off x="7364386" y="682282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0" name="Google Shape;350;p46"/>
              <p:cNvCxnSpPr/>
              <p:nvPr/>
            </p:nvCxnSpPr>
            <p:spPr>
              <a:xfrm>
                <a:off x="7364386" y="923892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1" name="Google Shape;351;p46"/>
              <p:cNvCxnSpPr/>
              <p:nvPr/>
            </p:nvCxnSpPr>
            <p:spPr>
              <a:xfrm rot="5400000">
                <a:off x="7539050" y="809657"/>
                <a:ext cx="264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2" name="Google Shape;352;p46"/>
              <p:cNvCxnSpPr/>
              <p:nvPr/>
            </p:nvCxnSpPr>
            <p:spPr>
              <a:xfrm rot="5400000">
                <a:off x="7289563" y="809657"/>
                <a:ext cx="264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3" name="Google Shape;353;p46"/>
              <p:cNvCxnSpPr/>
              <p:nvPr/>
            </p:nvCxnSpPr>
            <p:spPr>
              <a:xfrm rot="5400000">
                <a:off x="7040075" y="809657"/>
                <a:ext cx="264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4" name="Google Shape;354;p46"/>
              <p:cNvCxnSpPr/>
              <p:nvPr/>
            </p:nvCxnSpPr>
            <p:spPr>
              <a:xfrm rot="5400000">
                <a:off x="6790588" y="809657"/>
                <a:ext cx="264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" name="Google Shape;355;p46"/>
              <p:cNvCxnSpPr/>
              <p:nvPr/>
            </p:nvCxnSpPr>
            <p:spPr>
              <a:xfrm rot="5400000">
                <a:off x="6541100" y="809657"/>
                <a:ext cx="264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" name="Google Shape;356;p46"/>
              <p:cNvCxnSpPr/>
              <p:nvPr/>
            </p:nvCxnSpPr>
            <p:spPr>
              <a:xfrm rot="5400000">
                <a:off x="6291613" y="809657"/>
                <a:ext cx="2644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7" name="Google Shape;357;p46"/>
              <p:cNvCxnSpPr/>
              <p:nvPr/>
            </p:nvCxnSpPr>
            <p:spPr>
              <a:xfrm>
                <a:off x="7364386" y="1165502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8" name="Google Shape;358;p46"/>
              <p:cNvCxnSpPr/>
              <p:nvPr/>
            </p:nvCxnSpPr>
            <p:spPr>
              <a:xfrm>
                <a:off x="7364386" y="1407112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9" name="Google Shape;359;p46"/>
              <p:cNvCxnSpPr/>
              <p:nvPr/>
            </p:nvCxnSpPr>
            <p:spPr>
              <a:xfrm>
                <a:off x="7364386" y="1648722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0" name="Google Shape;360;p46"/>
              <p:cNvCxnSpPr/>
              <p:nvPr/>
            </p:nvCxnSpPr>
            <p:spPr>
              <a:xfrm>
                <a:off x="7364386" y="1890332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1" name="Google Shape;361;p46"/>
              <p:cNvCxnSpPr/>
              <p:nvPr/>
            </p:nvCxnSpPr>
            <p:spPr>
              <a:xfrm>
                <a:off x="7364386" y="2131942"/>
                <a:ext cx="1497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62" name="Google Shape;362;p46"/>
          <p:cNvSpPr txBox="1">
            <a:spLocks noGrp="1"/>
          </p:cNvSpPr>
          <p:nvPr>
            <p:ph type="title"/>
          </p:nvPr>
        </p:nvSpPr>
        <p:spPr>
          <a:xfrm>
            <a:off x="2324850" y="503791"/>
            <a:ext cx="4494300" cy="8482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i="1" dirty="0"/>
              <a:t>Ben</a:t>
            </a:r>
            <a:r>
              <a:rPr lang="en-US" sz="2800" i="1" dirty="0"/>
              <a:t>e</a:t>
            </a:r>
            <a:r>
              <a:rPr lang="en" sz="2800" i="1" dirty="0"/>
              <a:t>fits of nature</a:t>
            </a:r>
            <a:endParaRPr sz="2800" i="1" dirty="0"/>
          </a:p>
        </p:txBody>
      </p:sp>
      <p:sp>
        <p:nvSpPr>
          <p:cNvPr id="365" name="Google Shape;365;p46"/>
          <p:cNvSpPr/>
          <p:nvPr/>
        </p:nvSpPr>
        <p:spPr>
          <a:xfrm>
            <a:off x="6546480" y="3716973"/>
            <a:ext cx="300300" cy="300300"/>
          </a:xfrm>
          <a:prstGeom prst="star4">
            <a:avLst>
              <a:gd name="adj" fmla="val 125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7" name="Google Shape;367;p46"/>
          <p:cNvCxnSpPr/>
          <p:nvPr/>
        </p:nvCxnSpPr>
        <p:spPr>
          <a:xfrm>
            <a:off x="8524649" y="951688"/>
            <a:ext cx="0" cy="2029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68" name="Google Shape;368;p46"/>
          <p:cNvGrpSpPr/>
          <p:nvPr/>
        </p:nvGrpSpPr>
        <p:grpSpPr>
          <a:xfrm rot="5400000" flipH="1">
            <a:off x="8224349" y="3806038"/>
            <a:ext cx="300300" cy="300300"/>
            <a:chOff x="1004224" y="1104325"/>
            <a:chExt cx="300300" cy="300300"/>
          </a:xfrm>
        </p:grpSpPr>
        <p:cxnSp>
          <p:nvCxnSpPr>
            <p:cNvPr id="369" name="Google Shape;369;p46"/>
            <p:cNvCxnSpPr/>
            <p:nvPr/>
          </p:nvCxnSpPr>
          <p:spPr>
            <a:xfrm>
              <a:off x="1018525" y="1104325"/>
              <a:ext cx="0" cy="300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0" name="Google Shape;370;p46"/>
            <p:cNvCxnSpPr/>
            <p:nvPr/>
          </p:nvCxnSpPr>
          <p:spPr>
            <a:xfrm>
              <a:off x="1004224" y="1109100"/>
              <a:ext cx="300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95707A0-F3C0-497E-9EEF-AB7766C1223F}"/>
              </a:ext>
            </a:extLst>
          </p:cNvPr>
          <p:cNvSpPr txBox="1"/>
          <p:nvPr/>
        </p:nvSpPr>
        <p:spPr>
          <a:xfrm>
            <a:off x="992917" y="2092644"/>
            <a:ext cx="4173052" cy="1429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latin typeface="Playfair Display" panose="00000500000000000000" pitchFamily="2" charset="0"/>
              </a:rPr>
              <a:t>Gives  </a:t>
            </a:r>
            <a:r>
              <a:rPr lang="en-US" sz="2000" b="1" dirty="0" err="1">
                <a:latin typeface="Playfair Display" panose="00000500000000000000" pitchFamily="2" charset="0"/>
              </a:rPr>
              <a:t>happyness</a:t>
            </a:r>
            <a:endParaRPr lang="en-US" sz="2000" b="1" dirty="0">
              <a:latin typeface="Playfair Display" panose="000005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latin typeface="Playfair Display" panose="00000500000000000000" pitchFamily="2" charset="0"/>
              </a:rPr>
              <a:t>Gives freshness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latin typeface="Playfair Display" panose="00000500000000000000" pitchFamily="2" charset="0"/>
              </a:rPr>
              <a:t>Gives the life hold thinks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AEFE9B-6A49-458C-422D-55E1AE686D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401014" y="1367703"/>
            <a:ext cx="4118859" cy="31509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91D245D-DD1C-4E3F-5F06-60DF05C2A39F}"/>
              </a:ext>
            </a:extLst>
          </p:cNvPr>
          <p:cNvSpPr txBox="1"/>
          <p:nvPr/>
        </p:nvSpPr>
        <p:spPr>
          <a:xfrm>
            <a:off x="4166738" y="3980666"/>
            <a:ext cx="435313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dulwlpaper.blogspot.com/2013/09/beautiful-natural-hd-wallpapers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nc-nd/3.0/"/>
              </a:rPr>
              <a:t>CC BY-NC-ND</a:t>
            </a:r>
            <a:endParaRPr lang="en-US" sz="9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9"/>
          <p:cNvSpPr txBox="1">
            <a:spLocks noGrp="1"/>
          </p:cNvSpPr>
          <p:nvPr>
            <p:ph type="title"/>
          </p:nvPr>
        </p:nvSpPr>
        <p:spPr>
          <a:xfrm>
            <a:off x="409903" y="499048"/>
            <a:ext cx="8504597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Effect of Nature</a:t>
            </a:r>
            <a:endParaRPr i="1" dirty="0"/>
          </a:p>
        </p:txBody>
      </p:sp>
      <p:grpSp>
        <p:nvGrpSpPr>
          <p:cNvPr id="481" name="Google Shape;481;p49"/>
          <p:cNvGrpSpPr/>
          <p:nvPr/>
        </p:nvGrpSpPr>
        <p:grpSpPr>
          <a:xfrm flipH="1">
            <a:off x="8424000" y="22824"/>
            <a:ext cx="490500" cy="510101"/>
            <a:chOff x="5926580" y="1401198"/>
            <a:chExt cx="490500" cy="510101"/>
          </a:xfrm>
        </p:grpSpPr>
        <p:sp>
          <p:nvSpPr>
            <p:cNvPr id="482" name="Google Shape;482;p49"/>
            <p:cNvSpPr/>
            <p:nvPr/>
          </p:nvSpPr>
          <p:spPr>
            <a:xfrm>
              <a:off x="5926580" y="1401198"/>
              <a:ext cx="300300" cy="300300"/>
            </a:xfrm>
            <a:prstGeom prst="star4">
              <a:avLst>
                <a:gd name="adj" fmla="val 125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9"/>
            <p:cNvSpPr/>
            <p:nvPr/>
          </p:nvSpPr>
          <p:spPr>
            <a:xfrm>
              <a:off x="6226880" y="1721099"/>
              <a:ext cx="190200" cy="190200"/>
            </a:xfrm>
            <a:prstGeom prst="star4">
              <a:avLst>
                <a:gd name="adj" fmla="val 125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8C105C-4A2B-499E-A91E-707D21BFD2DD}"/>
              </a:ext>
            </a:extLst>
          </p:cNvPr>
          <p:cNvSpPr txBox="1"/>
          <p:nvPr/>
        </p:nvSpPr>
        <p:spPr>
          <a:xfrm>
            <a:off x="685916" y="1571719"/>
            <a:ext cx="7335527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latin typeface="Playfair Display" panose="00000500000000000000" pitchFamily="2" charset="0"/>
              </a:rPr>
              <a:t>Humper life</a:t>
            </a: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latin typeface="Playfair Display" panose="00000500000000000000" pitchFamily="2" charset="0"/>
              </a:rPr>
              <a:t>Loss of </a:t>
            </a:r>
            <a:r>
              <a:rPr lang="en-US" sz="2000" dirty="0" err="1">
                <a:latin typeface="Playfair Display" panose="00000500000000000000" pitchFamily="2" charset="0"/>
              </a:rPr>
              <a:t>econome</a:t>
            </a:r>
            <a:endParaRPr lang="en-US" sz="2000" dirty="0">
              <a:latin typeface="Playfair Display" panose="00000500000000000000" pitchFamily="2" charset="0"/>
            </a:endParaRP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 err="1">
                <a:latin typeface="Playfair Display" panose="00000500000000000000" pitchFamily="2" charset="0"/>
              </a:rPr>
              <a:t>Creat</a:t>
            </a:r>
            <a:r>
              <a:rPr lang="en-US" sz="2000" dirty="0">
                <a:latin typeface="Playfair Display" panose="00000500000000000000" pitchFamily="2" charset="0"/>
              </a:rPr>
              <a:t> natural </a:t>
            </a:r>
            <a:r>
              <a:rPr lang="en-US" sz="2000" dirty="0" err="1">
                <a:latin typeface="Playfair Display" panose="00000500000000000000" pitchFamily="2" charset="0"/>
              </a:rPr>
              <a:t>desester</a:t>
            </a:r>
            <a:endParaRPr lang="en-US" sz="2000" dirty="0">
              <a:latin typeface="Playfair Display" panose="00000500000000000000" pitchFamily="2" charset="0"/>
            </a:endParaRP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latin typeface="Playfair Display" panose="00000500000000000000" pitchFamily="2" charset="0"/>
              </a:rPr>
              <a:t>Loss of crops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latin typeface="Playfair Display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4D29D8-FFC1-3D1B-A7E8-244941D52C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572000" y="1236471"/>
            <a:ext cx="3830444" cy="28728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20C09A-8174-C06F-311B-4BB2A60D6322}"/>
              </a:ext>
            </a:extLst>
          </p:cNvPr>
          <p:cNvSpPr txBox="1"/>
          <p:nvPr/>
        </p:nvSpPr>
        <p:spPr>
          <a:xfrm>
            <a:off x="4572000" y="4227721"/>
            <a:ext cx="38304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www.flickr.com/photos/arkhangellohim/8550483829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nc-sa/3.0/"/>
              </a:rPr>
              <a:t>CC BY-SA-NC</a:t>
            </a:r>
            <a:endParaRPr lang="en-US" sz="9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9"/>
          <p:cNvSpPr txBox="1">
            <a:spLocks noGrp="1"/>
          </p:cNvSpPr>
          <p:nvPr>
            <p:ph type="title"/>
          </p:nvPr>
        </p:nvSpPr>
        <p:spPr>
          <a:xfrm>
            <a:off x="409903" y="499048"/>
            <a:ext cx="8504597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Cons of nature</a:t>
            </a:r>
            <a:endParaRPr i="1" dirty="0"/>
          </a:p>
        </p:txBody>
      </p:sp>
      <p:grpSp>
        <p:nvGrpSpPr>
          <p:cNvPr id="481" name="Google Shape;481;p49"/>
          <p:cNvGrpSpPr/>
          <p:nvPr/>
        </p:nvGrpSpPr>
        <p:grpSpPr>
          <a:xfrm flipH="1">
            <a:off x="8424000" y="22824"/>
            <a:ext cx="490500" cy="510101"/>
            <a:chOff x="5926580" y="1401198"/>
            <a:chExt cx="490500" cy="510101"/>
          </a:xfrm>
        </p:grpSpPr>
        <p:sp>
          <p:nvSpPr>
            <p:cNvPr id="482" name="Google Shape;482;p49"/>
            <p:cNvSpPr/>
            <p:nvPr/>
          </p:nvSpPr>
          <p:spPr>
            <a:xfrm>
              <a:off x="5926580" y="1401198"/>
              <a:ext cx="300300" cy="300300"/>
            </a:xfrm>
            <a:prstGeom prst="star4">
              <a:avLst>
                <a:gd name="adj" fmla="val 125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9"/>
            <p:cNvSpPr/>
            <p:nvPr/>
          </p:nvSpPr>
          <p:spPr>
            <a:xfrm>
              <a:off x="6226880" y="1721099"/>
              <a:ext cx="190200" cy="190200"/>
            </a:xfrm>
            <a:prstGeom prst="star4">
              <a:avLst>
                <a:gd name="adj" fmla="val 125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C8C105C-4A2B-499E-A91E-707D21BFD2DD}"/>
              </a:ext>
            </a:extLst>
          </p:cNvPr>
          <p:cNvSpPr txBox="1"/>
          <p:nvPr/>
        </p:nvSpPr>
        <p:spPr>
          <a:xfrm>
            <a:off x="550821" y="1859978"/>
            <a:ext cx="3899338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latin typeface="Playfair Display" panose="00000500000000000000" pitchFamily="2" charset="0"/>
              </a:rPr>
              <a:t>Gives different fertile</a:t>
            </a: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 err="1">
                <a:latin typeface="Playfair Display" panose="00000500000000000000" pitchFamily="2" charset="0"/>
              </a:rPr>
              <a:t>Creat</a:t>
            </a:r>
            <a:r>
              <a:rPr lang="en-US" sz="2000" dirty="0">
                <a:latin typeface="Playfair Display" panose="00000500000000000000" pitchFamily="2" charset="0"/>
              </a:rPr>
              <a:t> natural land</a:t>
            </a: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latin typeface="Playfair Display" panose="00000500000000000000" pitchFamily="2" charset="0"/>
              </a:rPr>
              <a:t>Source of water</a:t>
            </a: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latin typeface="Playfair Display" panose="00000500000000000000" pitchFamily="2" charset="0"/>
              </a:rPr>
              <a:t>Source of food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latin typeface="Playfair Display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F5FD58-F4E5-D429-2A66-6FA2D907AC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031814" y="1256072"/>
            <a:ext cx="4392186" cy="2928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625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50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dirty="0"/>
              <a:t>C</a:t>
            </a:r>
            <a:r>
              <a:rPr lang="en" i="1" dirty="0"/>
              <a:t>auses 0f attraction </a:t>
            </a:r>
            <a:r>
              <a:rPr lang="en" i="1"/>
              <a:t>of Naturwe</a:t>
            </a:r>
            <a:endParaRPr i="1" dirty="0"/>
          </a:p>
        </p:txBody>
      </p:sp>
      <p:grpSp>
        <p:nvGrpSpPr>
          <p:cNvPr id="493" name="Google Shape;493;p50"/>
          <p:cNvGrpSpPr/>
          <p:nvPr/>
        </p:nvGrpSpPr>
        <p:grpSpPr>
          <a:xfrm>
            <a:off x="366100" y="4394425"/>
            <a:ext cx="707800" cy="432300"/>
            <a:chOff x="7483275" y="1792700"/>
            <a:chExt cx="707800" cy="432300"/>
          </a:xfrm>
        </p:grpSpPr>
        <p:sp>
          <p:nvSpPr>
            <p:cNvPr id="494" name="Google Shape;494;p50"/>
            <p:cNvSpPr/>
            <p:nvPr/>
          </p:nvSpPr>
          <p:spPr>
            <a:xfrm>
              <a:off x="7758775" y="1792700"/>
              <a:ext cx="432300" cy="432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50"/>
            <p:cNvSpPr/>
            <p:nvPr/>
          </p:nvSpPr>
          <p:spPr>
            <a:xfrm>
              <a:off x="7625775" y="1792700"/>
              <a:ext cx="432300" cy="432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50"/>
            <p:cNvSpPr/>
            <p:nvPr/>
          </p:nvSpPr>
          <p:spPr>
            <a:xfrm>
              <a:off x="7483275" y="1792700"/>
              <a:ext cx="432300" cy="432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50"/>
          <p:cNvSpPr/>
          <p:nvPr/>
        </p:nvSpPr>
        <p:spPr>
          <a:xfrm>
            <a:off x="7045030" y="1190223"/>
            <a:ext cx="300300" cy="300300"/>
          </a:xfrm>
          <a:prstGeom prst="star4">
            <a:avLst>
              <a:gd name="adj" fmla="val 125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50"/>
          <p:cNvSpPr/>
          <p:nvPr/>
        </p:nvSpPr>
        <p:spPr>
          <a:xfrm>
            <a:off x="7345330" y="1510124"/>
            <a:ext cx="190200" cy="190200"/>
          </a:xfrm>
          <a:prstGeom prst="star4">
            <a:avLst>
              <a:gd name="adj" fmla="val 125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3345B8-E1C2-4CCD-8BE6-E05A682EACFB}"/>
              </a:ext>
            </a:extLst>
          </p:cNvPr>
          <p:cNvSpPr txBox="1"/>
          <p:nvPr/>
        </p:nvSpPr>
        <p:spPr>
          <a:xfrm>
            <a:off x="1845722" y="1700324"/>
            <a:ext cx="595269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latin typeface="Playfair Display" panose="00000500000000000000" pitchFamily="2" charset="0"/>
              </a:rPr>
              <a:t>Natural </a:t>
            </a:r>
            <a:r>
              <a:rPr lang="en-US" sz="2000" dirty="0" err="1">
                <a:latin typeface="Playfair Display" panose="00000500000000000000" pitchFamily="2" charset="0"/>
              </a:rPr>
              <a:t>disply</a:t>
            </a:r>
            <a:endParaRPr lang="en-US" sz="2000" dirty="0">
              <a:latin typeface="Playfair Display" panose="00000500000000000000" pitchFamily="2" charset="0"/>
            </a:endParaRP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latin typeface="Playfair Display" panose="00000500000000000000" pitchFamily="2" charset="0"/>
              </a:rPr>
              <a:t>Source of life</a:t>
            </a:r>
          </a:p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latin typeface="Playfair Display" panose="00000500000000000000" pitchFamily="2" charset="0"/>
              </a:rPr>
              <a:t>Gives entertainment</a:t>
            </a:r>
          </a:p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q"/>
            </a:pPr>
            <a:r>
              <a:rPr lang="en-US" sz="2000" dirty="0" err="1">
                <a:latin typeface="Playfair Display" panose="00000500000000000000" pitchFamily="2" charset="0"/>
              </a:rPr>
              <a:t>Creat</a:t>
            </a:r>
            <a:r>
              <a:rPr lang="en-US" sz="2000" dirty="0">
                <a:latin typeface="Playfair Display" panose="00000500000000000000" pitchFamily="2" charset="0"/>
              </a:rPr>
              <a:t> natural field</a:t>
            </a:r>
          </a:p>
          <a:p>
            <a:pPr>
              <a:buClr>
                <a:srgbClr val="0070C0"/>
              </a:buClr>
            </a:pPr>
            <a:endParaRPr lang="en-US" sz="2000" dirty="0">
              <a:latin typeface="Playfair Display" panose="00000500000000000000" pitchFamily="2" charset="0"/>
            </a:endParaRPr>
          </a:p>
          <a:p>
            <a:pPr>
              <a:buClr>
                <a:srgbClr val="0070C0"/>
              </a:buClr>
            </a:pPr>
            <a:endParaRPr lang="en-US" dirty="0">
              <a:latin typeface="Playfair Display" panose="00000500000000000000" pitchFamily="2" charset="0"/>
            </a:endParaRPr>
          </a:p>
          <a:p>
            <a:pPr marL="285750" indent="-285750">
              <a:buClr>
                <a:srgbClr val="0070C0"/>
              </a:buClr>
              <a:buFont typeface="Wingdings" panose="05000000000000000000" pitchFamily="2" charset="2"/>
              <a:buChar char="q"/>
            </a:pPr>
            <a:endParaRPr lang="en-US" dirty="0">
              <a:latin typeface="Playfair Display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4EF7D6-1F24-0760-1DCD-5C7F540F05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142571" y="1510124"/>
            <a:ext cx="3614854" cy="27111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E4DE8AE-4782-F3FE-A2FD-7796C90593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0921" y="1475214"/>
            <a:ext cx="4896454" cy="26651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CC4DF2B-3491-2F5C-216C-3CA901E26178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796199" y="1576486"/>
            <a:ext cx="6177029" cy="1768603"/>
          </a:xfrm>
        </p:spPr>
        <p:txBody>
          <a:bodyPr/>
          <a:lstStyle/>
          <a:p>
            <a:pPr algn="l">
              <a:lnSpc>
                <a:spcPts val="165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Reduces anger, fear, and stress</a:t>
            </a:r>
          </a:p>
          <a:p>
            <a:pPr algn="l">
              <a:lnSpc>
                <a:spcPts val="165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Increases pleasant feelings</a:t>
            </a:r>
          </a:p>
          <a:p>
            <a:pPr algn="l">
              <a:lnSpc>
                <a:spcPts val="165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Contributes to physical wellbeing by reducing blood pressure, heart rate, muscle tension, and the production of stress hormones</a:t>
            </a:r>
          </a:p>
          <a:p>
            <a:pPr algn="l">
              <a:lnSpc>
                <a:spcPts val="165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Activates the part of the brain associated with emotions, empathy, and self-awareness</a:t>
            </a:r>
          </a:p>
          <a:p>
            <a:pPr algn="l">
              <a:lnSpc>
                <a:spcPts val="165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H</a:t>
            </a:r>
          </a:p>
          <a:p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CF52C10-0A3C-5831-86EE-C39E839EF29A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3C0FA9-5BB7-4996-54EF-567BAFB45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29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ED5AB9B-4742-6278-FD23-BA00885DA2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992903" y="-74341"/>
            <a:ext cx="4964906" cy="514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National Boss / Employee Exchange Day by Slidesgo">
  <a:themeElements>
    <a:clrScheme name="Simple Light">
      <a:dk1>
        <a:srgbClr val="000000"/>
      </a:dk1>
      <a:lt1>
        <a:srgbClr val="DCDDDF"/>
      </a:lt1>
      <a:dk2>
        <a:srgbClr val="DED1E2"/>
      </a:dk2>
      <a:lt2>
        <a:srgbClr val="E2DDCA"/>
      </a:lt2>
      <a:accent1>
        <a:srgbClr val="C3C2DE"/>
      </a:accent1>
      <a:accent2>
        <a:srgbClr val="D9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193</Words>
  <Application>Microsoft Office PowerPoint</Application>
  <PresentationFormat>On-screen Show (16:9)</PresentationFormat>
  <Paragraphs>42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-apple-system</vt:lpstr>
      <vt:lpstr>Raleway</vt:lpstr>
      <vt:lpstr>Monotype Corsiva</vt:lpstr>
      <vt:lpstr>Arial</vt:lpstr>
      <vt:lpstr>Playfair Display</vt:lpstr>
      <vt:lpstr>Proxima Nova</vt:lpstr>
      <vt:lpstr>Zen Antique</vt:lpstr>
      <vt:lpstr>Wingdings</vt:lpstr>
      <vt:lpstr>National Boss / Employee Exchange Day by Slidesgo</vt:lpstr>
      <vt:lpstr>Slidesgo Final Pages</vt:lpstr>
      <vt:lpstr>Presentation on The wonders Of Nature Name:Yasin Borkondaz Roll:01-041-17 Batch:41 Dept:Geology and Mining Date:08-12-2024</vt:lpstr>
      <vt:lpstr>Parts of nature</vt:lpstr>
      <vt:lpstr>Anothers part of Nature</vt:lpstr>
      <vt:lpstr>Benefits of nature</vt:lpstr>
      <vt:lpstr>Effect of Nature</vt:lpstr>
      <vt:lpstr>Cons of nature</vt:lpstr>
      <vt:lpstr>Causes 0f attraction of Naturwe</vt:lpstr>
      <vt:lpstr>conclution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Rapid Job Switching and Effects</dc:title>
  <dc:creator>Yasin Ali</dc:creator>
  <cp:lastModifiedBy>sk</cp:lastModifiedBy>
  <cp:revision>15</cp:revision>
  <dcterms:modified xsi:type="dcterms:W3CDTF">2024-12-08T12:26:33Z</dcterms:modified>
</cp:coreProperties>
</file>